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63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405"/>
  </p:normalViewPr>
  <p:slideViewPr>
    <p:cSldViewPr snapToGrid="0" snapToObjects="1">
      <p:cViewPr varScale="1">
        <p:scale>
          <a:sx n="131" d="100"/>
          <a:sy n="131" d="100"/>
        </p:scale>
        <p:origin x="37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F99194-67B9-114F-BC85-7EE093ADE0E1}" type="datetimeFigureOut">
              <a:rPr lang="en-US" smtClean="0"/>
              <a:t>7/31/21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1F8764-5659-E348-BD50-AF8D9C35F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0623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d6318db609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d6318db609_0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018379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B4171-8DF2-1640-AAFB-61D2ACCFE6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B1F40E-60A6-174B-A39E-A135D1FBCC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B57BD6-C790-164F-A2A2-29CB66E6CF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D3FA7-8730-9040-B6A5-052528E30ABD}" type="datetimeFigureOut">
              <a:rPr lang="en-US" smtClean="0"/>
              <a:t>7/31/21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42F9A-9703-7A43-B303-898E097C1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57EDCC-4E1C-0347-80BD-FDB123429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CB51-0684-AA4A-9446-7855B3F1E8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7893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4F6095-5644-FE4C-AF98-BB8DCFE797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86241E-D10F-A54F-85E2-D10B418DB6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00E03B-117A-3642-8C8F-DD746B8B9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D3FA7-8730-9040-B6A5-052528E30ABD}" type="datetimeFigureOut">
              <a:rPr lang="en-US" smtClean="0"/>
              <a:t>7/31/21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3D8FDB-8052-E848-8752-7B2ABB6FBC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9C8329-58BA-B140-AFE2-F68031678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CB51-0684-AA4A-9446-7855B3F1E8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836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A2FF5-1C2C-264A-8902-247636E765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178083-93C9-5B48-BF57-27974AC20F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558D14-6DA8-734C-AE9F-E09A9F42B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D3FA7-8730-9040-B6A5-052528E30ABD}" type="datetimeFigureOut">
              <a:rPr lang="en-US" smtClean="0"/>
              <a:t>7/31/21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F67375-6FC9-2248-97C6-EE1F516F9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5FDA03-6D59-404C-AA86-6BB1A80CB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CB51-0684-AA4A-9446-7855B3F1E8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76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4EF97-DD25-C149-8E1E-90523CDBE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C43A88-883F-5045-9F7F-26A2B15083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529944-27C1-DC4C-B36D-FAC6D2C6F2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11CC64-86BA-8245-A327-4C01374E5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D3FA7-8730-9040-B6A5-052528E30ABD}" type="datetimeFigureOut">
              <a:rPr lang="en-US" smtClean="0"/>
              <a:t>7/31/21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BE3679-7237-BE4D-995B-43B19FFE6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F20863-DAA4-3C43-8511-ACFEAA4D4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CB51-0684-AA4A-9446-7855B3F1E8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003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A7BCE-14AA-274B-8D3F-B30886ACF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A5FB02-1417-D44C-874A-B1E68FB28D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96E7F1-FE1A-CB42-882D-385D43C264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BA572AF-605B-A442-8731-DA8D3FC7AB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E413949-9550-504E-929C-EC7B70D80B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CFE61C0-379D-E340-8C75-07634EED4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D3FA7-8730-9040-B6A5-052528E30ABD}" type="datetimeFigureOut">
              <a:rPr lang="en-US" smtClean="0"/>
              <a:t>7/31/21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20E71CF-6D3F-174D-B012-DB2428372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D07F218-4677-B543-827D-582E0F8F7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CB51-0684-AA4A-9446-7855B3F1E8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22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D3BAB6-5FF7-6D47-B7BD-3E3B00DE5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60E3BFB-85B7-E440-ACB2-10592FB54C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D3FA7-8730-9040-B6A5-052528E30ABD}" type="datetimeFigureOut">
              <a:rPr lang="en-US" smtClean="0"/>
              <a:t>7/31/21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2F95A5-56B0-AB49-A080-AC952875B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8A1FCA-38B4-F64B-91A7-4F01EF115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CB51-0684-AA4A-9446-7855B3F1E8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0898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99CBBA2-2ECA-E74F-8747-50873B504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D3FA7-8730-9040-B6A5-052528E30ABD}" type="datetimeFigureOut">
              <a:rPr lang="en-US" smtClean="0"/>
              <a:t>7/31/21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CF0BFEE-5768-6640-B78A-B687BAC30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85DE6F-4E46-3F4E-BB68-102B965EF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CB51-0684-AA4A-9446-7855B3F1E8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9359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AD235-A290-674E-9A08-466930605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4B25A5-CB2E-394E-BB99-D21B83E1FE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4B6B62-F088-9A4B-B5CD-EAEF177013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983D68-3570-3F46-B9B0-AB2CE737B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D3FA7-8730-9040-B6A5-052528E30ABD}" type="datetimeFigureOut">
              <a:rPr lang="en-US" smtClean="0"/>
              <a:t>7/31/21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DA4395-2828-5446-BF7C-3D08FB8D3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FBE241-46F3-EA4B-AA3E-E5B792C4D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CB51-0684-AA4A-9446-7855B3F1E8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4032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2D458C-F205-4842-935F-1F8CD1AF3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F89825E-145F-AB45-A2A6-57C1FE5B30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BE3FF9-2D76-644F-9A2F-61C39A2CC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F867BB-56B1-BB47-81D0-25F56F644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D3FA7-8730-9040-B6A5-052528E30ABD}" type="datetimeFigureOut">
              <a:rPr lang="en-US" smtClean="0"/>
              <a:t>7/31/21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152909-1344-6346-830E-E26118162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E0D20D-A772-5247-B35A-155410526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CB51-0684-AA4A-9446-7855B3F1E8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6610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DB820-8584-614E-A685-309FF47F2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CA88E6-6D6C-AD4C-B459-5433FC662C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14DB54-57E0-404E-BC5A-1C3D20CFC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D3FA7-8730-9040-B6A5-052528E30ABD}" type="datetimeFigureOut">
              <a:rPr lang="en-US" smtClean="0"/>
              <a:t>7/31/21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CC7A91-B74D-5144-9CD5-7BAF59EEED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7082F9-EA01-4A4D-AAE7-52E153BF7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CB51-0684-AA4A-9446-7855B3F1E8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444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191C99C-D520-9240-805C-3578D965E6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7C2D3E-302B-5E41-80D7-BD83EA1AFD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9AF7A0-49F4-1F49-937C-0668215E5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D3FA7-8730-9040-B6A5-052528E30ABD}" type="datetimeFigureOut">
              <a:rPr lang="en-US" smtClean="0"/>
              <a:t>7/31/21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FA2D6D-6CA2-3642-8AC1-FCA46F753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7340B4-08C8-1D45-99A4-9090E47D67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CB51-0684-AA4A-9446-7855B3F1E8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6829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499084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2E7FA60-C362-B740-A374-C0ECBF035D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277174-F3F6-2C46-B7AB-5E4400E33C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E85BD6-DB4C-CD4F-8A1D-A8BD82B881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9D3FA7-8730-9040-B6A5-052528E30ABD}" type="datetimeFigureOut">
              <a:rPr lang="en-US" smtClean="0"/>
              <a:t>7/31/21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A0FADE-F368-D242-B0D8-587DD2E006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D0240E-F653-0D41-8CF5-C8222F4E6E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49CB51-0684-AA4A-9446-7855B3F1E8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109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/>
          <p:nvPr/>
        </p:nvSpPr>
        <p:spPr>
          <a:xfrm>
            <a:off x="415600" y="3200867"/>
            <a:ext cx="4000000" cy="656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endParaRPr sz="1333">
              <a:solidFill>
                <a:schemeClr val="dk1"/>
              </a:solidFill>
            </a:endParaRPr>
          </a:p>
          <a:p>
            <a:endParaRPr sz="1333">
              <a:solidFill>
                <a:schemeClr val="dk1"/>
              </a:solidFill>
            </a:endParaRPr>
          </a:p>
        </p:txBody>
      </p:sp>
      <p:sp>
        <p:nvSpPr>
          <p:cNvPr id="73" name="Google Shape;73;p14"/>
          <p:cNvSpPr txBox="1"/>
          <p:nvPr/>
        </p:nvSpPr>
        <p:spPr>
          <a:xfrm>
            <a:off x="415600" y="3493333"/>
            <a:ext cx="4000000" cy="656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endParaRPr sz="1333">
              <a:solidFill>
                <a:schemeClr val="dk1"/>
              </a:solidFill>
            </a:endParaRPr>
          </a:p>
          <a:p>
            <a:endParaRPr sz="1333">
              <a:solidFill>
                <a:schemeClr val="dk1"/>
              </a:solidFill>
            </a:endParaRPr>
          </a:p>
        </p:txBody>
      </p:sp>
      <p:sp>
        <p:nvSpPr>
          <p:cNvPr id="74" name="Google Shape;74;p14"/>
          <p:cNvSpPr txBox="1"/>
          <p:nvPr/>
        </p:nvSpPr>
        <p:spPr>
          <a:xfrm>
            <a:off x="415600" y="4485500"/>
            <a:ext cx="4000000" cy="451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endParaRPr sz="1333">
              <a:solidFill>
                <a:schemeClr val="dk1"/>
              </a:solidFill>
            </a:endParaRPr>
          </a:p>
        </p:txBody>
      </p:sp>
      <p:sp>
        <p:nvSpPr>
          <p:cNvPr id="75" name="Google Shape;75;p14"/>
          <p:cNvSpPr txBox="1">
            <a:spLocks noGrp="1"/>
          </p:cNvSpPr>
          <p:nvPr>
            <p:ph type="title"/>
          </p:nvPr>
        </p:nvSpPr>
        <p:spPr>
          <a:xfrm>
            <a:off x="2330967" y="491767"/>
            <a:ext cx="9445600" cy="1212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buSzPts val="990"/>
            </a:pPr>
            <a:r>
              <a:rPr lang="en" sz="2560" i="1" dirty="0"/>
              <a:t>Here’s our current map of things to work on and OKRs</a:t>
            </a:r>
            <a:endParaRPr sz="2560" i="1" dirty="0"/>
          </a:p>
        </p:txBody>
      </p:sp>
      <p:sp>
        <p:nvSpPr>
          <p:cNvPr id="76" name="Google Shape;76;p14"/>
          <p:cNvSpPr/>
          <p:nvPr/>
        </p:nvSpPr>
        <p:spPr>
          <a:xfrm>
            <a:off x="415584" y="491751"/>
            <a:ext cx="1489600" cy="1212800"/>
          </a:xfrm>
          <a:prstGeom prst="rect">
            <a:avLst/>
          </a:prstGeom>
          <a:solidFill>
            <a:srgbClr val="434343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400" b="1" dirty="0">
                <a:solidFill>
                  <a:srgbClr val="FFFFFF"/>
                </a:solidFill>
              </a:rPr>
              <a:t>Focus Persona</a:t>
            </a:r>
            <a:endParaRPr sz="2400" b="1" dirty="0">
              <a:solidFill>
                <a:srgbClr val="FFFFFF"/>
              </a:solidFill>
            </a:endParaRPr>
          </a:p>
        </p:txBody>
      </p:sp>
      <p:cxnSp>
        <p:nvCxnSpPr>
          <p:cNvPr id="77" name="Google Shape;77;p14"/>
          <p:cNvCxnSpPr/>
          <p:nvPr/>
        </p:nvCxnSpPr>
        <p:spPr>
          <a:xfrm>
            <a:off x="2412033" y="1733033"/>
            <a:ext cx="90604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78" name="Google Shape;78;p14"/>
          <p:cNvSpPr txBox="1"/>
          <p:nvPr/>
        </p:nvSpPr>
        <p:spPr>
          <a:xfrm>
            <a:off x="3045183" y="3090945"/>
            <a:ext cx="2682400" cy="410393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-US" sz="1067" dirty="0">
                <a:solidFill>
                  <a:srgbClr val="FFFFFF"/>
                </a:solidFill>
              </a:rPr>
              <a:t>Lorem ipsum dolor sit amet X%</a:t>
            </a:r>
            <a:endParaRPr sz="1067" dirty="0">
              <a:solidFill>
                <a:srgbClr val="FFFFFF"/>
              </a:solidFill>
            </a:endParaRPr>
          </a:p>
        </p:txBody>
      </p:sp>
      <p:sp>
        <p:nvSpPr>
          <p:cNvPr id="79" name="Google Shape;79;p14"/>
          <p:cNvSpPr txBox="1"/>
          <p:nvPr/>
        </p:nvSpPr>
        <p:spPr>
          <a:xfrm>
            <a:off x="6194884" y="2516681"/>
            <a:ext cx="2226400" cy="738816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-US" sz="1067" dirty="0">
                <a:solidFill>
                  <a:srgbClr val="FFFFFF"/>
                </a:solidFill>
              </a:rPr>
              <a:t>Lorem ipsum dolor sit amet, consectetuer adipiscing elit. Maecenas porttitor congue massa</a:t>
            </a:r>
            <a:endParaRPr sz="1067" dirty="0">
              <a:solidFill>
                <a:srgbClr val="FFFFFF"/>
              </a:solidFill>
            </a:endParaRPr>
          </a:p>
        </p:txBody>
      </p:sp>
      <p:sp>
        <p:nvSpPr>
          <p:cNvPr id="80" name="Google Shape;80;p14"/>
          <p:cNvSpPr txBox="1"/>
          <p:nvPr/>
        </p:nvSpPr>
        <p:spPr>
          <a:xfrm>
            <a:off x="3081383" y="3955578"/>
            <a:ext cx="2610000" cy="410393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-US" sz="1067" dirty="0">
                <a:solidFill>
                  <a:srgbClr val="FFFFFF"/>
                </a:solidFill>
              </a:rPr>
              <a:t>Lorem ipsum dolor sit amet $X</a:t>
            </a:r>
            <a:endParaRPr sz="1067" dirty="0">
              <a:solidFill>
                <a:srgbClr val="FFFFFF"/>
              </a:solidFill>
            </a:endParaRPr>
          </a:p>
        </p:txBody>
      </p:sp>
      <p:sp>
        <p:nvSpPr>
          <p:cNvPr id="81" name="Google Shape;81;p14"/>
          <p:cNvSpPr txBox="1"/>
          <p:nvPr/>
        </p:nvSpPr>
        <p:spPr>
          <a:xfrm>
            <a:off x="1067000" y="2923080"/>
            <a:ext cx="1601600" cy="738816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-US" sz="1067" dirty="0">
                <a:solidFill>
                  <a:srgbClr val="FFFFFF"/>
                </a:solidFill>
              </a:rPr>
              <a:t>Lorem ipsum dolor sit amet, consectetuer adipiscing</a:t>
            </a:r>
            <a:endParaRPr sz="1067" dirty="0">
              <a:solidFill>
                <a:srgbClr val="FFFFFF"/>
              </a:solidFill>
            </a:endParaRPr>
          </a:p>
        </p:txBody>
      </p:sp>
      <p:sp>
        <p:nvSpPr>
          <p:cNvPr id="82" name="Google Shape;82;p14"/>
          <p:cNvSpPr txBox="1"/>
          <p:nvPr/>
        </p:nvSpPr>
        <p:spPr>
          <a:xfrm>
            <a:off x="1067000" y="4132151"/>
            <a:ext cx="1601600" cy="738816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-US" sz="1067" dirty="0">
                <a:solidFill>
                  <a:srgbClr val="FFFFFF"/>
                </a:solidFill>
              </a:rPr>
              <a:t>Lorem ipsum dolor sit amet, consectetuer adipiscing</a:t>
            </a:r>
          </a:p>
        </p:txBody>
      </p:sp>
      <p:cxnSp>
        <p:nvCxnSpPr>
          <p:cNvPr id="83" name="Google Shape;83;p14"/>
          <p:cNvCxnSpPr>
            <a:stCxn id="81" idx="3"/>
            <a:endCxn id="78" idx="1"/>
          </p:cNvCxnSpPr>
          <p:nvPr/>
        </p:nvCxnSpPr>
        <p:spPr>
          <a:xfrm>
            <a:off x="2668600" y="3292488"/>
            <a:ext cx="376583" cy="3654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6" name="Google Shape;86;p14"/>
          <p:cNvCxnSpPr>
            <a:stCxn id="82" idx="3"/>
            <a:endCxn id="80" idx="1"/>
          </p:cNvCxnSpPr>
          <p:nvPr/>
        </p:nvCxnSpPr>
        <p:spPr>
          <a:xfrm flipV="1">
            <a:off x="2668600" y="4160775"/>
            <a:ext cx="412783" cy="340784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7" name="Google Shape;87;p14"/>
          <p:cNvCxnSpPr>
            <a:stCxn id="78" idx="3"/>
            <a:endCxn id="79" idx="1"/>
          </p:cNvCxnSpPr>
          <p:nvPr/>
        </p:nvCxnSpPr>
        <p:spPr>
          <a:xfrm flipV="1">
            <a:off x="5727583" y="2886089"/>
            <a:ext cx="467301" cy="410053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8" name="Google Shape;88;p14"/>
          <p:cNvSpPr txBox="1"/>
          <p:nvPr/>
        </p:nvSpPr>
        <p:spPr>
          <a:xfrm>
            <a:off x="8877758" y="2751480"/>
            <a:ext cx="2226400" cy="269200"/>
          </a:xfrm>
          <a:prstGeom prst="rect">
            <a:avLst/>
          </a:prstGeom>
          <a:solidFill>
            <a:srgbClr val="38761D"/>
          </a:solidFill>
          <a:ln>
            <a:noFill/>
          </a:ln>
        </p:spPr>
        <p:txBody>
          <a:bodyPr spcFirstLastPara="1" wrap="square" lIns="121900" tIns="0" rIns="0" bIns="0" anchor="ctr" anchorCtr="0">
            <a:noAutofit/>
          </a:bodyPr>
          <a:lstStyle/>
          <a:p>
            <a:r>
              <a:rPr lang="en-US" sz="1067" dirty="0">
                <a:solidFill>
                  <a:srgbClr val="FFFFFF"/>
                </a:solidFill>
              </a:rPr>
              <a:t>Lorem ipsum dolor sit amet</a:t>
            </a:r>
            <a:endParaRPr sz="1067" dirty="0">
              <a:solidFill>
                <a:srgbClr val="FFFFFF"/>
              </a:solidFill>
            </a:endParaRPr>
          </a:p>
        </p:txBody>
      </p:sp>
      <p:cxnSp>
        <p:nvCxnSpPr>
          <p:cNvPr id="89" name="Google Shape;89;p14"/>
          <p:cNvCxnSpPr>
            <a:stCxn id="79" idx="3"/>
            <a:endCxn id="88" idx="1"/>
          </p:cNvCxnSpPr>
          <p:nvPr/>
        </p:nvCxnSpPr>
        <p:spPr>
          <a:xfrm flipV="1">
            <a:off x="8421284" y="2886080"/>
            <a:ext cx="456474" cy="9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0" name="Google Shape;90;p14"/>
          <p:cNvSpPr txBox="1"/>
          <p:nvPr/>
        </p:nvSpPr>
        <p:spPr>
          <a:xfrm>
            <a:off x="1067000" y="5413793"/>
            <a:ext cx="1601600" cy="574604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-US" sz="1067" dirty="0">
                <a:solidFill>
                  <a:srgbClr val="FFFFFF"/>
                </a:solidFill>
              </a:rPr>
              <a:t>Lorem ipsum dolor sit amet</a:t>
            </a:r>
            <a:endParaRPr sz="1067" dirty="0">
              <a:solidFill>
                <a:srgbClr val="FFFFFF"/>
              </a:solidFill>
            </a:endParaRPr>
          </a:p>
        </p:txBody>
      </p:sp>
      <p:sp>
        <p:nvSpPr>
          <p:cNvPr id="91" name="Google Shape;91;p14"/>
          <p:cNvSpPr txBox="1"/>
          <p:nvPr/>
        </p:nvSpPr>
        <p:spPr>
          <a:xfrm>
            <a:off x="6194884" y="5454993"/>
            <a:ext cx="2226400" cy="410393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-US" sz="1067" dirty="0">
                <a:solidFill>
                  <a:srgbClr val="FFFFFF"/>
                </a:solidFill>
              </a:rPr>
              <a:t>Lorem ipsum dolor sit amet</a:t>
            </a:r>
            <a:endParaRPr sz="1067" dirty="0">
              <a:solidFill>
                <a:srgbClr val="FFFFFF"/>
              </a:solidFill>
            </a:endParaRPr>
          </a:p>
        </p:txBody>
      </p:sp>
      <p:cxnSp>
        <p:nvCxnSpPr>
          <p:cNvPr id="92" name="Google Shape;92;p14"/>
          <p:cNvCxnSpPr>
            <a:stCxn id="90" idx="3"/>
            <a:endCxn id="91" idx="1"/>
          </p:cNvCxnSpPr>
          <p:nvPr/>
        </p:nvCxnSpPr>
        <p:spPr>
          <a:xfrm flipV="1">
            <a:off x="2668600" y="5660190"/>
            <a:ext cx="3526284" cy="40905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3" name="Google Shape;93;p14"/>
          <p:cNvSpPr/>
          <p:nvPr/>
        </p:nvSpPr>
        <p:spPr>
          <a:xfrm>
            <a:off x="986900" y="2747076"/>
            <a:ext cx="230000" cy="230000"/>
          </a:xfrm>
          <a:prstGeom prst="ellipse">
            <a:avLst/>
          </a:prstGeom>
          <a:solidFill>
            <a:srgbClr val="EEEEEE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/>
            <a:r>
              <a:rPr lang="en" sz="1467"/>
              <a:t>1</a:t>
            </a:r>
            <a:endParaRPr sz="1467"/>
          </a:p>
        </p:txBody>
      </p:sp>
      <p:sp>
        <p:nvSpPr>
          <p:cNvPr id="94" name="Google Shape;94;p14"/>
          <p:cNvSpPr/>
          <p:nvPr/>
        </p:nvSpPr>
        <p:spPr>
          <a:xfrm>
            <a:off x="949600" y="5245776"/>
            <a:ext cx="230000" cy="230000"/>
          </a:xfrm>
          <a:prstGeom prst="ellipse">
            <a:avLst/>
          </a:prstGeom>
          <a:solidFill>
            <a:srgbClr val="EEEEEE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/>
            <a:r>
              <a:rPr lang="en" sz="1467"/>
              <a:t>3</a:t>
            </a:r>
            <a:endParaRPr sz="1467"/>
          </a:p>
        </p:txBody>
      </p:sp>
      <p:sp>
        <p:nvSpPr>
          <p:cNvPr id="95" name="Google Shape;95;p14"/>
          <p:cNvSpPr/>
          <p:nvPr/>
        </p:nvSpPr>
        <p:spPr>
          <a:xfrm>
            <a:off x="949600" y="3967743"/>
            <a:ext cx="230000" cy="230000"/>
          </a:xfrm>
          <a:prstGeom prst="ellipse">
            <a:avLst/>
          </a:prstGeom>
          <a:solidFill>
            <a:srgbClr val="EEEEEE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/>
            <a:r>
              <a:rPr lang="en" sz="1467"/>
              <a:t>2</a:t>
            </a:r>
            <a:endParaRPr sz="1467"/>
          </a:p>
        </p:txBody>
      </p:sp>
      <p:sp>
        <p:nvSpPr>
          <p:cNvPr id="96" name="Google Shape;96;p14"/>
          <p:cNvSpPr txBox="1"/>
          <p:nvPr/>
        </p:nvSpPr>
        <p:spPr>
          <a:xfrm>
            <a:off x="8877758" y="3492747"/>
            <a:ext cx="2226400" cy="269200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0" rIns="0" bIns="0" anchor="ctr" anchorCtr="0">
            <a:noAutofit/>
          </a:bodyPr>
          <a:lstStyle/>
          <a:p>
            <a:r>
              <a:rPr lang="en-US" sz="1067" dirty="0">
                <a:solidFill>
                  <a:srgbClr val="FFFFFF"/>
                </a:solidFill>
              </a:rPr>
              <a:t>Lorem ipsum dolor sit amet</a:t>
            </a:r>
            <a:endParaRPr sz="1067" dirty="0">
              <a:solidFill>
                <a:srgbClr val="FFFFFF"/>
              </a:solidFill>
            </a:endParaRPr>
          </a:p>
        </p:txBody>
      </p:sp>
      <p:sp>
        <p:nvSpPr>
          <p:cNvPr id="97" name="Google Shape;97;p14"/>
          <p:cNvSpPr txBox="1"/>
          <p:nvPr/>
        </p:nvSpPr>
        <p:spPr>
          <a:xfrm>
            <a:off x="6194884" y="4214257"/>
            <a:ext cx="2226400" cy="574604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-US" sz="1067" dirty="0">
                <a:solidFill>
                  <a:srgbClr val="FFFFFF"/>
                </a:solidFill>
              </a:rPr>
              <a:t>Lorem ipsum dolor sit amet, consectetuer adipiscing</a:t>
            </a:r>
          </a:p>
        </p:txBody>
      </p:sp>
      <p:sp>
        <p:nvSpPr>
          <p:cNvPr id="98" name="Google Shape;98;p14"/>
          <p:cNvSpPr txBox="1"/>
          <p:nvPr/>
        </p:nvSpPr>
        <p:spPr>
          <a:xfrm>
            <a:off x="8877758" y="4365971"/>
            <a:ext cx="2226400" cy="269200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0" rIns="0" bIns="0" anchor="ctr" anchorCtr="0">
            <a:noAutofit/>
          </a:bodyPr>
          <a:lstStyle/>
          <a:p>
            <a:r>
              <a:rPr lang="en-US" sz="1067" dirty="0">
                <a:solidFill>
                  <a:srgbClr val="FFFFFF"/>
                </a:solidFill>
              </a:rPr>
              <a:t>Lorem ipsum dolor sit amet</a:t>
            </a:r>
            <a:endParaRPr sz="1067" dirty="0">
              <a:solidFill>
                <a:srgbClr val="FFFFFF"/>
              </a:solidFill>
            </a:endParaRPr>
          </a:p>
        </p:txBody>
      </p:sp>
      <p:cxnSp>
        <p:nvCxnSpPr>
          <p:cNvPr id="99" name="Google Shape;99;p14"/>
          <p:cNvCxnSpPr>
            <a:stCxn id="80" idx="3"/>
            <a:endCxn id="97" idx="1"/>
          </p:cNvCxnSpPr>
          <p:nvPr/>
        </p:nvCxnSpPr>
        <p:spPr>
          <a:xfrm>
            <a:off x="5691383" y="4160775"/>
            <a:ext cx="503501" cy="340784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0" name="Google Shape;100;p14"/>
          <p:cNvCxnSpPr>
            <a:stCxn id="97" idx="3"/>
            <a:endCxn id="98" idx="1"/>
          </p:cNvCxnSpPr>
          <p:nvPr/>
        </p:nvCxnSpPr>
        <p:spPr>
          <a:xfrm flipV="1">
            <a:off x="8421284" y="4500571"/>
            <a:ext cx="456474" cy="988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1" name="Google Shape;101;p14"/>
          <p:cNvSpPr txBox="1"/>
          <p:nvPr/>
        </p:nvSpPr>
        <p:spPr>
          <a:xfrm>
            <a:off x="1008500" y="1898734"/>
            <a:ext cx="2624000" cy="492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1600" i="1"/>
              <a:t>Objectives</a:t>
            </a:r>
            <a:endParaRPr sz="1600" i="1"/>
          </a:p>
        </p:txBody>
      </p:sp>
      <p:sp>
        <p:nvSpPr>
          <p:cNvPr id="102" name="Google Shape;102;p14"/>
          <p:cNvSpPr txBox="1"/>
          <p:nvPr/>
        </p:nvSpPr>
        <p:spPr>
          <a:xfrm>
            <a:off x="3030533" y="1898734"/>
            <a:ext cx="2624000" cy="492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1600" i="1"/>
              <a:t>Key Results</a:t>
            </a:r>
            <a:endParaRPr sz="1600" i="1"/>
          </a:p>
        </p:txBody>
      </p:sp>
      <p:sp>
        <p:nvSpPr>
          <p:cNvPr id="103" name="Google Shape;103;p14"/>
          <p:cNvSpPr txBox="1"/>
          <p:nvPr/>
        </p:nvSpPr>
        <p:spPr>
          <a:xfrm>
            <a:off x="6211500" y="1898734"/>
            <a:ext cx="2624000" cy="492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1600" i="1"/>
              <a:t>Problems</a:t>
            </a:r>
            <a:endParaRPr sz="1600" i="1"/>
          </a:p>
        </p:txBody>
      </p:sp>
      <p:sp>
        <p:nvSpPr>
          <p:cNvPr id="104" name="Google Shape;104;p14"/>
          <p:cNvSpPr txBox="1"/>
          <p:nvPr/>
        </p:nvSpPr>
        <p:spPr>
          <a:xfrm>
            <a:off x="9067667" y="1898734"/>
            <a:ext cx="2624000" cy="492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1600" i="1"/>
              <a:t>Solutions</a:t>
            </a:r>
            <a:endParaRPr sz="1600" i="1"/>
          </a:p>
        </p:txBody>
      </p:sp>
      <p:sp>
        <p:nvSpPr>
          <p:cNvPr id="105" name="Google Shape;105;p14"/>
          <p:cNvSpPr txBox="1"/>
          <p:nvPr/>
        </p:nvSpPr>
        <p:spPr>
          <a:xfrm>
            <a:off x="8877758" y="5150591"/>
            <a:ext cx="2226400" cy="410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0" rIns="0" bIns="0" anchor="ctr" anchorCtr="0">
            <a:noAutofit/>
          </a:bodyPr>
          <a:lstStyle/>
          <a:p>
            <a:r>
              <a:rPr lang="en-US" sz="1067" dirty="0">
                <a:solidFill>
                  <a:srgbClr val="FFFFFF"/>
                </a:solidFill>
              </a:rPr>
              <a:t>Lorem ipsum dolor sit amet</a:t>
            </a:r>
            <a:endParaRPr sz="1067" dirty="0">
              <a:solidFill>
                <a:srgbClr val="FFFFFF"/>
              </a:solidFill>
            </a:endParaRPr>
          </a:p>
        </p:txBody>
      </p:sp>
      <p:cxnSp>
        <p:nvCxnSpPr>
          <p:cNvPr id="106" name="Google Shape;106;p14"/>
          <p:cNvCxnSpPr>
            <a:stCxn id="91" idx="3"/>
            <a:endCxn id="105" idx="1"/>
          </p:cNvCxnSpPr>
          <p:nvPr/>
        </p:nvCxnSpPr>
        <p:spPr>
          <a:xfrm flipV="1">
            <a:off x="8421284" y="5355791"/>
            <a:ext cx="456474" cy="304399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7" name="Google Shape;107;p14"/>
          <p:cNvSpPr txBox="1"/>
          <p:nvPr/>
        </p:nvSpPr>
        <p:spPr>
          <a:xfrm>
            <a:off x="3081383" y="5454993"/>
            <a:ext cx="2610000" cy="410393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-US" sz="1067" dirty="0">
                <a:solidFill>
                  <a:srgbClr val="FFFFFF"/>
                </a:solidFill>
              </a:rPr>
              <a:t>Lorem ipsum dolor sit amet X%</a:t>
            </a:r>
          </a:p>
        </p:txBody>
      </p:sp>
      <p:sp>
        <p:nvSpPr>
          <p:cNvPr id="108" name="Google Shape;108;p14"/>
          <p:cNvSpPr txBox="1"/>
          <p:nvPr/>
        </p:nvSpPr>
        <p:spPr>
          <a:xfrm>
            <a:off x="415584" y="6113156"/>
            <a:ext cx="1697200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1000" dirty="0">
                <a:solidFill>
                  <a:srgbClr val="38761D"/>
                </a:solidFill>
              </a:rPr>
              <a:t>Shipped: Green</a:t>
            </a:r>
            <a:endParaRPr sz="1000" dirty="0">
              <a:solidFill>
                <a:srgbClr val="38761D"/>
              </a:solidFill>
            </a:endParaRPr>
          </a:p>
          <a:p>
            <a:r>
              <a:rPr lang="en" sz="1000" dirty="0"/>
              <a:t>To Build: Black</a:t>
            </a:r>
            <a:endParaRPr sz="1000" dirty="0"/>
          </a:p>
          <a:p>
            <a:r>
              <a:rPr lang="en" sz="1000" dirty="0">
                <a:solidFill>
                  <a:srgbClr val="3D85C6"/>
                </a:solidFill>
              </a:rPr>
              <a:t>To Spec: Blue</a:t>
            </a:r>
            <a:endParaRPr sz="1000" dirty="0">
              <a:solidFill>
                <a:srgbClr val="3D85C6"/>
              </a:solidFill>
            </a:endParaRPr>
          </a:p>
        </p:txBody>
      </p:sp>
      <p:sp>
        <p:nvSpPr>
          <p:cNvPr id="109" name="Google Shape;109;p14"/>
          <p:cNvSpPr txBox="1"/>
          <p:nvPr/>
        </p:nvSpPr>
        <p:spPr>
          <a:xfrm>
            <a:off x="6194884" y="3339947"/>
            <a:ext cx="2226400" cy="574604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-US" sz="1067" dirty="0">
                <a:solidFill>
                  <a:srgbClr val="FFFFFF"/>
                </a:solidFill>
              </a:rPr>
              <a:t>Lorem ipsum dolor sit amet, consectetuer adipiscing</a:t>
            </a:r>
            <a:endParaRPr sz="1067" dirty="0">
              <a:solidFill>
                <a:srgbClr val="FFFFFF"/>
              </a:solidFill>
            </a:endParaRPr>
          </a:p>
        </p:txBody>
      </p:sp>
      <p:cxnSp>
        <p:nvCxnSpPr>
          <p:cNvPr id="110" name="Google Shape;110;p14"/>
          <p:cNvCxnSpPr>
            <a:stCxn id="78" idx="3"/>
            <a:endCxn id="109" idx="1"/>
          </p:cNvCxnSpPr>
          <p:nvPr/>
        </p:nvCxnSpPr>
        <p:spPr>
          <a:xfrm>
            <a:off x="5727583" y="3296142"/>
            <a:ext cx="467301" cy="331107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1" name="Google Shape;111;p14"/>
          <p:cNvCxnSpPr>
            <a:stCxn id="109" idx="3"/>
            <a:endCxn id="96" idx="1"/>
          </p:cNvCxnSpPr>
          <p:nvPr/>
        </p:nvCxnSpPr>
        <p:spPr>
          <a:xfrm>
            <a:off x="8421284" y="3627249"/>
            <a:ext cx="456474" cy="98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2" name="Google Shape;112;p14"/>
          <p:cNvSpPr txBox="1"/>
          <p:nvPr/>
        </p:nvSpPr>
        <p:spPr>
          <a:xfrm>
            <a:off x="8877758" y="5689757"/>
            <a:ext cx="2226400" cy="410400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0" rIns="0" bIns="0" anchor="ctr" anchorCtr="0">
            <a:noAutofit/>
          </a:bodyPr>
          <a:lstStyle/>
          <a:p>
            <a:r>
              <a:rPr lang="en-US" sz="1067" dirty="0">
                <a:solidFill>
                  <a:srgbClr val="FFFFFF"/>
                </a:solidFill>
              </a:rPr>
              <a:t>Lorem ipsum dolor sit amet</a:t>
            </a:r>
            <a:endParaRPr sz="800" dirty="0">
              <a:solidFill>
                <a:srgbClr val="FFFFFF"/>
              </a:solidFill>
            </a:endParaRPr>
          </a:p>
        </p:txBody>
      </p:sp>
      <p:cxnSp>
        <p:nvCxnSpPr>
          <p:cNvPr id="113" name="Google Shape;113;p14"/>
          <p:cNvCxnSpPr>
            <a:stCxn id="91" idx="3"/>
            <a:endCxn id="112" idx="1"/>
          </p:cNvCxnSpPr>
          <p:nvPr/>
        </p:nvCxnSpPr>
        <p:spPr>
          <a:xfrm>
            <a:off x="8421284" y="5660190"/>
            <a:ext cx="456474" cy="234767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9" name="Google Shape;80;p14">
            <a:extLst>
              <a:ext uri="{FF2B5EF4-FFF2-40B4-BE49-F238E27FC236}">
                <a16:creationId xmlns:a16="http://schemas.microsoft.com/office/drawing/2014/main" id="{A088DE6C-31B9-6147-A86A-A24B8D24656F}"/>
              </a:ext>
            </a:extLst>
          </p:cNvPr>
          <p:cNvSpPr txBox="1"/>
          <p:nvPr/>
        </p:nvSpPr>
        <p:spPr>
          <a:xfrm>
            <a:off x="3089000" y="4496520"/>
            <a:ext cx="2610000" cy="410393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-US" sz="1067" dirty="0">
                <a:solidFill>
                  <a:srgbClr val="FFFFFF"/>
                </a:solidFill>
              </a:rPr>
              <a:t>Lorem ipsum dolor sit amet $X</a:t>
            </a:r>
            <a:endParaRPr sz="1067" dirty="0">
              <a:solidFill>
                <a:srgbClr val="FFFFFF"/>
              </a:solidFill>
            </a:endParaRPr>
          </a:p>
        </p:txBody>
      </p:sp>
      <p:cxnSp>
        <p:nvCxnSpPr>
          <p:cNvPr id="53" name="Google Shape;86;p14">
            <a:extLst>
              <a:ext uri="{FF2B5EF4-FFF2-40B4-BE49-F238E27FC236}">
                <a16:creationId xmlns:a16="http://schemas.microsoft.com/office/drawing/2014/main" id="{4F25B864-91FC-8B44-8B45-3D3D56173BDC}"/>
              </a:ext>
            </a:extLst>
          </p:cNvPr>
          <p:cNvCxnSpPr>
            <a:cxnSpLocks/>
            <a:stCxn id="82" idx="3"/>
          </p:cNvCxnSpPr>
          <p:nvPr/>
        </p:nvCxnSpPr>
        <p:spPr>
          <a:xfrm>
            <a:off x="2668600" y="4501559"/>
            <a:ext cx="412783" cy="196275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6" name="Google Shape;99;p14">
            <a:extLst>
              <a:ext uri="{FF2B5EF4-FFF2-40B4-BE49-F238E27FC236}">
                <a16:creationId xmlns:a16="http://schemas.microsoft.com/office/drawing/2014/main" id="{5B993FD5-A836-E341-A53F-187AED3257D1}"/>
              </a:ext>
            </a:extLst>
          </p:cNvPr>
          <p:cNvCxnSpPr>
            <a:cxnSpLocks/>
            <a:stCxn id="49" idx="3"/>
            <a:endCxn id="97" idx="1"/>
          </p:cNvCxnSpPr>
          <p:nvPr/>
        </p:nvCxnSpPr>
        <p:spPr>
          <a:xfrm flipV="1">
            <a:off x="5699000" y="4501559"/>
            <a:ext cx="495884" cy="200158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8143544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141</Words>
  <Application>Microsoft Macintosh PowerPoint</Application>
  <PresentationFormat>Widescreen</PresentationFormat>
  <Paragraphs>28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Here’s our current map of things to work on and OKRs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Here’s our current map of things to work on and OKRs</dc:title>
  <dc:creator>Aakash Gupta</dc:creator>
  <cp:lastModifiedBy>Aakash Gupta</cp:lastModifiedBy>
  <cp:revision>2</cp:revision>
  <dcterms:created xsi:type="dcterms:W3CDTF">2021-07-31T16:44:14Z</dcterms:created>
  <dcterms:modified xsi:type="dcterms:W3CDTF">2021-07-31T16:56:07Z</dcterms:modified>
</cp:coreProperties>
</file>